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82" r:id="rId8"/>
    <p:sldId id="283" r:id="rId9"/>
    <p:sldId id="284" r:id="rId10"/>
    <p:sldId id="285" r:id="rId11"/>
    <p:sldId id="261" r:id="rId12"/>
    <p:sldId id="286" r:id="rId13"/>
    <p:sldId id="287" r:id="rId14"/>
    <p:sldId id="288" r:id="rId15"/>
    <p:sldId id="289" r:id="rId16"/>
    <p:sldId id="269" r:id="rId17"/>
    <p:sldId id="290" r:id="rId18"/>
    <p:sldId id="271" r:id="rId19"/>
    <p:sldId id="291" r:id="rId20"/>
    <p:sldId id="292" r:id="rId21"/>
    <p:sldId id="293" r:id="rId22"/>
    <p:sldId id="275" r:id="rId23"/>
    <p:sldId id="273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8D99431-A6D7-4114-9335-CEFD0ADE6C5E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</p:spPr>
        <p:txBody>
          <a:bodyPr/>
          <a:lstStyle/>
          <a:p>
            <a:fld id="{23B87DB0-FD87-42B2-AF50-7BE9269396D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E77A0-6258-4545-86EF-AD440F9307F2}"/>
              </a:ext>
            </a:extLst>
          </p:cNvPr>
          <p:cNvSpPr/>
          <p:nvPr userDrawn="1"/>
        </p:nvSpPr>
        <p:spPr>
          <a:xfrm>
            <a:off x="212904" y="287173"/>
            <a:ext cx="11819965" cy="653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6EC929-DEFE-4460-87D4-372C6E9D7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8" y="349623"/>
            <a:ext cx="3259038" cy="7488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C4EAC7-5C6D-4D22-A9A8-CBE4321E43A5}"/>
              </a:ext>
            </a:extLst>
          </p:cNvPr>
          <p:cNvSpPr/>
          <p:nvPr userDrawn="1"/>
        </p:nvSpPr>
        <p:spPr>
          <a:xfrm>
            <a:off x="212903" y="1098432"/>
            <a:ext cx="11819965" cy="6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01A77-25B5-4595-A434-F0D1E2DA4C7C}"/>
              </a:ext>
            </a:extLst>
          </p:cNvPr>
          <p:cNvSpPr txBox="1"/>
          <p:nvPr userDrawn="1"/>
        </p:nvSpPr>
        <p:spPr>
          <a:xfrm>
            <a:off x="494183" y="3283337"/>
            <a:ext cx="3603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 Toriqul Islam</a:t>
            </a:r>
          </a:p>
          <a:p>
            <a:r>
              <a:rPr lang="en-US" dirty="0"/>
              <a:t>161-35-1577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</a:t>
            </a:r>
            <a:r>
              <a:rPr lang="en-US" baseline="30000" dirty="0"/>
              <a:t>th   </a:t>
            </a:r>
            <a:r>
              <a:rPr lang="en-US" dirty="0"/>
              <a:t>Batch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Department of Software Engineering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Daffodil International University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A1070-6E41-4BD9-B55A-FAEACB21ADEC}"/>
              </a:ext>
            </a:extLst>
          </p:cNvPr>
          <p:cNvSpPr txBox="1"/>
          <p:nvPr userDrawn="1"/>
        </p:nvSpPr>
        <p:spPr>
          <a:xfrm>
            <a:off x="6493805" y="3283337"/>
            <a:ext cx="3603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</a:t>
            </a:r>
          </a:p>
          <a:p>
            <a:r>
              <a:rPr lang="en-US" dirty="0"/>
              <a:t> Md. Anwar Hossen </a:t>
            </a:r>
          </a:p>
          <a:p>
            <a:r>
              <a:rPr lang="en-US" dirty="0"/>
              <a:t>Senior Lecturer </a:t>
            </a:r>
          </a:p>
          <a:p>
            <a:r>
              <a:rPr lang="en-US" dirty="0"/>
              <a:t>Department of Software Engineering Daffodil International University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D79D4-AC30-4931-8BC3-1B16C3AE644C}"/>
              </a:ext>
            </a:extLst>
          </p:cNvPr>
          <p:cNvSpPr txBox="1"/>
          <p:nvPr userDrawn="1"/>
        </p:nvSpPr>
        <p:spPr>
          <a:xfrm>
            <a:off x="1761565" y="1636733"/>
            <a:ext cx="8042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University Admission Guideline</a:t>
            </a:r>
          </a:p>
        </p:txBody>
      </p:sp>
    </p:spTree>
    <p:extLst>
      <p:ext uri="{BB962C8B-B14F-4D97-AF65-F5344CB8AC3E}">
        <p14:creationId xmlns:p14="http://schemas.microsoft.com/office/powerpoint/2010/main" val="390546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6378" y="5942149"/>
            <a:ext cx="542697" cy="279400"/>
          </a:xfrm>
          <a:prstGeom prst="rect">
            <a:avLst/>
          </a:prstGeom>
        </p:spPr>
        <p:txBody>
          <a:bodyPr/>
          <a:lstStyle/>
          <a:p>
            <a:fld id="{23B87DB0-FD87-42B2-AF50-7BE92693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7292C0-74AB-4BC7-8072-59C53C9E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1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363071" y="-365761"/>
            <a:ext cx="12929539" cy="7519595"/>
            <a:chOff x="-238302" y="-89586"/>
            <a:chExt cx="12435572" cy="6893856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302" y="-89586"/>
              <a:ext cx="12435572" cy="689385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63949" y="394172"/>
              <a:ext cx="11426814" cy="5912589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8446" y="3111101"/>
              <a:ext cx="28187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81289" y="3083088"/>
              <a:ext cx="281869" cy="606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6495" y="6609806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11-09-19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0BB092-7233-40B2-AE64-9A06A69049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57" y="246833"/>
            <a:ext cx="3259038" cy="7213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5F8500-3EB8-4310-8621-ADDFB538A00E}"/>
              </a:ext>
            </a:extLst>
          </p:cNvPr>
          <p:cNvSpPr/>
          <p:nvPr userDrawn="1"/>
        </p:nvSpPr>
        <p:spPr>
          <a:xfrm>
            <a:off x="159130" y="1022282"/>
            <a:ext cx="11870861" cy="8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1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36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4AB9F1-EE1B-44AD-8A7C-93E42AB3E440}"/>
              </a:ext>
            </a:extLst>
          </p:cNvPr>
          <p:cNvSpPr txBox="1"/>
          <p:nvPr/>
        </p:nvSpPr>
        <p:spPr>
          <a:xfrm>
            <a:off x="381000" y="304800"/>
            <a:ext cx="63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9D3F-1B6B-4A83-8D59-CCE09B3F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6226" y="1421502"/>
            <a:ext cx="3182689" cy="420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0956C-4528-42DE-8AFE-B50706802B61}"/>
              </a:ext>
            </a:extLst>
          </p:cNvPr>
          <p:cNvSpPr txBox="1"/>
          <p:nvPr/>
        </p:nvSpPr>
        <p:spPr>
          <a:xfrm>
            <a:off x="2516213" y="1585276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Profile</a:t>
            </a:r>
          </a:p>
        </p:txBody>
      </p:sp>
    </p:spTree>
    <p:extLst>
      <p:ext uri="{BB962C8B-B14F-4D97-AF65-F5344CB8AC3E}">
        <p14:creationId xmlns:p14="http://schemas.microsoft.com/office/powerpoint/2010/main" val="65859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964C3DD-47BC-4EEC-8357-0E21DFC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71" y="29028"/>
            <a:ext cx="20269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87DD-F443-4FB3-ADF3-77628D4A2498}"/>
              </a:ext>
            </a:extLst>
          </p:cNvPr>
          <p:cNvSpPr txBox="1"/>
          <p:nvPr/>
        </p:nvSpPr>
        <p:spPr>
          <a:xfrm>
            <a:off x="381000" y="3048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541DD-75AB-4E5F-9397-8FEB9D4C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8" y="1839533"/>
            <a:ext cx="4975367" cy="4421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F037F-4994-4921-9FE9-75FA55C9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870240"/>
            <a:ext cx="4975367" cy="439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79032-0ECD-4461-9F7A-DDBE4127404A}"/>
              </a:ext>
            </a:extLst>
          </p:cNvPr>
          <p:cNvSpPr txBox="1"/>
          <p:nvPr/>
        </p:nvSpPr>
        <p:spPr>
          <a:xfrm>
            <a:off x="2245533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60DE-4CC3-4510-9098-C79BE912735E}"/>
              </a:ext>
            </a:extLst>
          </p:cNvPr>
          <p:cNvSpPr txBox="1"/>
          <p:nvPr/>
        </p:nvSpPr>
        <p:spPr>
          <a:xfrm>
            <a:off x="7543139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Profile</a:t>
            </a:r>
          </a:p>
        </p:txBody>
      </p:sp>
    </p:spTree>
    <p:extLst>
      <p:ext uri="{BB962C8B-B14F-4D97-AF65-F5344CB8AC3E}">
        <p14:creationId xmlns:p14="http://schemas.microsoft.com/office/powerpoint/2010/main" val="305284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964C3DD-47BC-4EEC-8357-0E21DFC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71" y="29028"/>
            <a:ext cx="20269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87DD-F443-4FB3-ADF3-77628D4A2498}"/>
              </a:ext>
            </a:extLst>
          </p:cNvPr>
          <p:cNvSpPr txBox="1"/>
          <p:nvPr/>
        </p:nvSpPr>
        <p:spPr>
          <a:xfrm>
            <a:off x="381000" y="3048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541DD-75AB-4E5F-9397-8FEB9D4C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9571" y="1839533"/>
            <a:ext cx="4248864" cy="4282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F037F-4994-4921-9FE9-75FA55C9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894" y="1870241"/>
            <a:ext cx="4540379" cy="4358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79032-0ECD-4461-9F7A-DDBE4127404A}"/>
              </a:ext>
            </a:extLst>
          </p:cNvPr>
          <p:cNvSpPr txBox="1"/>
          <p:nvPr/>
        </p:nvSpPr>
        <p:spPr>
          <a:xfrm>
            <a:off x="2245533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Admission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60DE-4CC3-4510-9098-C79BE912735E}"/>
              </a:ext>
            </a:extLst>
          </p:cNvPr>
          <p:cNvSpPr txBox="1"/>
          <p:nvPr/>
        </p:nvSpPr>
        <p:spPr>
          <a:xfrm>
            <a:off x="7543139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Admission</a:t>
            </a:r>
          </a:p>
        </p:txBody>
      </p:sp>
    </p:spTree>
    <p:extLst>
      <p:ext uri="{BB962C8B-B14F-4D97-AF65-F5344CB8AC3E}">
        <p14:creationId xmlns:p14="http://schemas.microsoft.com/office/powerpoint/2010/main" val="78444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964C3DD-47BC-4EEC-8357-0E21DFC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71" y="29028"/>
            <a:ext cx="20269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87DD-F443-4FB3-ADF3-77628D4A2498}"/>
              </a:ext>
            </a:extLst>
          </p:cNvPr>
          <p:cNvSpPr txBox="1"/>
          <p:nvPr/>
        </p:nvSpPr>
        <p:spPr>
          <a:xfrm>
            <a:off x="381000" y="3048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541DD-75AB-4E5F-9397-8FEB9D4C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489" y="2241063"/>
            <a:ext cx="4866422" cy="362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F037F-4994-4921-9FE9-75FA55C9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273" y="2241063"/>
            <a:ext cx="4975367" cy="3536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79032-0ECD-4461-9F7A-DDBE4127404A}"/>
              </a:ext>
            </a:extLst>
          </p:cNvPr>
          <p:cNvSpPr txBox="1"/>
          <p:nvPr/>
        </p:nvSpPr>
        <p:spPr>
          <a:xfrm>
            <a:off x="2245533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Admission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60DE-4CC3-4510-9098-C79BE912735E}"/>
              </a:ext>
            </a:extLst>
          </p:cNvPr>
          <p:cNvSpPr txBox="1"/>
          <p:nvPr/>
        </p:nvSpPr>
        <p:spPr>
          <a:xfrm>
            <a:off x="7543139" y="1470201"/>
            <a:ext cx="29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Admission  Previous</a:t>
            </a:r>
          </a:p>
        </p:txBody>
      </p:sp>
    </p:spTree>
    <p:extLst>
      <p:ext uri="{BB962C8B-B14F-4D97-AF65-F5344CB8AC3E}">
        <p14:creationId xmlns:p14="http://schemas.microsoft.com/office/powerpoint/2010/main" val="133146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964C3DD-47BC-4EEC-8357-0E21DFC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71" y="29028"/>
            <a:ext cx="20269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87DD-F443-4FB3-ADF3-77628D4A2498}"/>
              </a:ext>
            </a:extLst>
          </p:cNvPr>
          <p:cNvSpPr txBox="1"/>
          <p:nvPr/>
        </p:nvSpPr>
        <p:spPr>
          <a:xfrm>
            <a:off x="381000" y="3048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541DD-75AB-4E5F-9397-8FEB9D4C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489" y="2007137"/>
            <a:ext cx="4866422" cy="411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F037F-4994-4921-9FE9-75FA55C9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400" y="2007137"/>
            <a:ext cx="4975367" cy="4117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79032-0ECD-4461-9F7A-DDBE4127404A}"/>
              </a:ext>
            </a:extLst>
          </p:cNvPr>
          <p:cNvSpPr txBox="1"/>
          <p:nvPr/>
        </p:nvSpPr>
        <p:spPr>
          <a:xfrm>
            <a:off x="2245533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60DE-4CC3-4510-9098-C79BE912735E}"/>
              </a:ext>
            </a:extLst>
          </p:cNvPr>
          <p:cNvSpPr txBox="1"/>
          <p:nvPr/>
        </p:nvSpPr>
        <p:spPr>
          <a:xfrm>
            <a:off x="7543139" y="1470201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54941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964C3DD-47BC-4EEC-8357-0E21DFC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71" y="29028"/>
            <a:ext cx="20269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87DD-F443-4FB3-ADF3-77628D4A2498}"/>
              </a:ext>
            </a:extLst>
          </p:cNvPr>
          <p:cNvSpPr txBox="1"/>
          <p:nvPr/>
        </p:nvSpPr>
        <p:spPr>
          <a:xfrm>
            <a:off x="381000" y="304800"/>
            <a:ext cx="612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541DD-75AB-4E5F-9397-8FEB9D4C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8969" y="1995510"/>
            <a:ext cx="4866422" cy="373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79032-0ECD-4461-9F7A-DDBE4127404A}"/>
              </a:ext>
            </a:extLst>
          </p:cNvPr>
          <p:cNvSpPr txBox="1"/>
          <p:nvPr/>
        </p:nvSpPr>
        <p:spPr>
          <a:xfrm>
            <a:off x="4435527" y="1483848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Profile</a:t>
            </a:r>
          </a:p>
        </p:txBody>
      </p:sp>
    </p:spTree>
    <p:extLst>
      <p:ext uri="{BB962C8B-B14F-4D97-AF65-F5344CB8AC3E}">
        <p14:creationId xmlns:p14="http://schemas.microsoft.com/office/powerpoint/2010/main" val="219874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A285A-718D-4385-AF63-0A0D67B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232452"/>
            <a:ext cx="9369287" cy="4982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3EBD0-7F09-45DD-A1CB-33920EFC6675}"/>
              </a:ext>
            </a:extLst>
          </p:cNvPr>
          <p:cNvSpPr txBox="1"/>
          <p:nvPr/>
        </p:nvSpPr>
        <p:spPr>
          <a:xfrm>
            <a:off x="381000" y="304800"/>
            <a:ext cx="463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 </a:t>
            </a:r>
          </a:p>
        </p:txBody>
      </p:sp>
    </p:spTree>
    <p:extLst>
      <p:ext uri="{BB962C8B-B14F-4D97-AF65-F5344CB8AC3E}">
        <p14:creationId xmlns:p14="http://schemas.microsoft.com/office/powerpoint/2010/main" val="144327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A285A-718D-4385-AF63-0A0D67BB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448" y="1298713"/>
            <a:ext cx="8731103" cy="4916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3EBD0-7F09-45DD-A1CB-33920EFC6675}"/>
              </a:ext>
            </a:extLst>
          </p:cNvPr>
          <p:cNvSpPr txBox="1"/>
          <p:nvPr/>
        </p:nvSpPr>
        <p:spPr>
          <a:xfrm>
            <a:off x="381000" y="304800"/>
            <a:ext cx="463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 diagram </a:t>
            </a:r>
          </a:p>
        </p:txBody>
      </p:sp>
    </p:spTree>
    <p:extLst>
      <p:ext uri="{BB962C8B-B14F-4D97-AF65-F5344CB8AC3E}">
        <p14:creationId xmlns:p14="http://schemas.microsoft.com/office/powerpoint/2010/main" val="263179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4FFC48-C52C-4DAE-ACC0-DBCBEA3AF15C}"/>
              </a:ext>
            </a:extLst>
          </p:cNvPr>
          <p:cNvSpPr/>
          <p:nvPr/>
        </p:nvSpPr>
        <p:spPr>
          <a:xfrm>
            <a:off x="491648" y="330647"/>
            <a:ext cx="378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Interface(Screen Short)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22170-91C3-4D5A-BBCC-8A042383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8" y="1232452"/>
            <a:ext cx="11276282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4FFC48-C52C-4DAE-ACC0-DBCBEA3AF15C}"/>
              </a:ext>
            </a:extLst>
          </p:cNvPr>
          <p:cNvSpPr/>
          <p:nvPr/>
        </p:nvSpPr>
        <p:spPr>
          <a:xfrm>
            <a:off x="491648" y="330647"/>
            <a:ext cx="378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Interface(Screen Short)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22170-91C3-4D5A-BBCC-8A042383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0430" y="1179443"/>
            <a:ext cx="5980237" cy="52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FAAF04-F0E7-4E1B-A4B1-97FD708AB6CE}"/>
              </a:ext>
            </a:extLst>
          </p:cNvPr>
          <p:cNvSpPr txBox="1"/>
          <p:nvPr/>
        </p:nvSpPr>
        <p:spPr>
          <a:xfrm>
            <a:off x="742122" y="291548"/>
            <a:ext cx="4757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782AE-F4A4-4843-9B51-A4B4E7378E24}"/>
              </a:ext>
            </a:extLst>
          </p:cNvPr>
          <p:cNvSpPr txBox="1"/>
          <p:nvPr/>
        </p:nvSpPr>
        <p:spPr>
          <a:xfrm>
            <a:off x="457200" y="1295400"/>
            <a:ext cx="114935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Admission on University is developed for the student  who  will be attend public university admission test.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Admission test attend can be who have minimum required (SSC &amp; HSC Examination result 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communicate with each other through our application.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make live communication under any test.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be incurred for  any public university admission test of Bangladesh.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Admission on University is basically a web application which is currently built for online platform.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of  university admission test over all university's.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11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4FFC48-C52C-4DAE-ACC0-DBCBEA3AF15C}"/>
              </a:ext>
            </a:extLst>
          </p:cNvPr>
          <p:cNvSpPr/>
          <p:nvPr/>
        </p:nvSpPr>
        <p:spPr>
          <a:xfrm>
            <a:off x="491648" y="330647"/>
            <a:ext cx="378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Interface(Screen Short)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22170-91C3-4D5A-BBCC-8A042383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8424" y="1364777"/>
            <a:ext cx="9498842" cy="51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4FFC48-C52C-4DAE-ACC0-DBCBEA3AF15C}"/>
              </a:ext>
            </a:extLst>
          </p:cNvPr>
          <p:cNvSpPr/>
          <p:nvPr/>
        </p:nvSpPr>
        <p:spPr>
          <a:xfrm>
            <a:off x="491648" y="330647"/>
            <a:ext cx="3788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Interface(Screen Short)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22170-91C3-4D5A-BBCC-8A042383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594" y="1315936"/>
            <a:ext cx="9635319" cy="48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36C2CF-1561-4B21-9354-5BF3B682F367}"/>
              </a:ext>
            </a:extLst>
          </p:cNvPr>
          <p:cNvSpPr/>
          <p:nvPr/>
        </p:nvSpPr>
        <p:spPr>
          <a:xfrm>
            <a:off x="221044" y="396436"/>
            <a:ext cx="5989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99CC4-4100-4EFC-8E1E-CC969BF2F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1" y="1258957"/>
            <a:ext cx="11189978" cy="52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6B8E-E22C-424B-8126-841C14EF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3" y="1181100"/>
            <a:ext cx="10813222" cy="538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AF121-B50E-47EF-AFDA-44355303F4FA}"/>
              </a:ext>
            </a:extLst>
          </p:cNvPr>
          <p:cNvSpPr/>
          <p:nvPr/>
        </p:nvSpPr>
        <p:spPr>
          <a:xfrm>
            <a:off x="292100" y="292100"/>
            <a:ext cx="1993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322596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3D0BF1-4544-4A9B-8930-38C1A1EFAE9B}"/>
              </a:ext>
            </a:extLst>
          </p:cNvPr>
          <p:cNvSpPr/>
          <p:nvPr/>
        </p:nvSpPr>
        <p:spPr>
          <a:xfrm>
            <a:off x="546100" y="1455277"/>
            <a:ext cx="7962900" cy="197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8636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Web-based</a:t>
            </a:r>
          </a:p>
          <a:p>
            <a:pPr marL="285750" marR="8636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C#</a:t>
            </a:r>
          </a:p>
          <a:p>
            <a:pPr marL="285750" marR="8636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.NET MVC, Entity Framework</a:t>
            </a:r>
          </a:p>
          <a:p>
            <a:pPr marL="285750" marR="8636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2019</a:t>
            </a:r>
          </a:p>
          <a:p>
            <a:pPr marL="285750" marR="8636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Server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05F17-CF63-4ACB-A029-93CDBA20959F}"/>
              </a:ext>
            </a:extLst>
          </p:cNvPr>
          <p:cNvSpPr txBox="1"/>
          <p:nvPr/>
        </p:nvSpPr>
        <p:spPr>
          <a:xfrm>
            <a:off x="241300" y="419100"/>
            <a:ext cx="485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Development Tools and Technology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992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94B2E-337B-45B4-9730-46D3F6366A93}"/>
              </a:ext>
            </a:extLst>
          </p:cNvPr>
          <p:cNvSpPr txBox="1"/>
          <p:nvPr/>
        </p:nvSpPr>
        <p:spPr>
          <a:xfrm>
            <a:off x="304800" y="317500"/>
            <a:ext cx="354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D7DF3-A4CC-4080-839B-F79D3BA77927}"/>
              </a:ext>
            </a:extLst>
          </p:cNvPr>
          <p:cNvSpPr txBox="1"/>
          <p:nvPr/>
        </p:nvSpPr>
        <p:spPr>
          <a:xfrm>
            <a:off x="457200" y="1295400"/>
            <a:ext cx="114935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struggle a lot to getting sturdy on public university</a:t>
            </a:r>
            <a:r>
              <a:rPr lang="en-US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public university's  published  admission test schedule. Most often same season.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 we saw that two university's admission test established same day or one day up and down.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student live in far way they cannot be sure where attend the test.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9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59557-22E8-4340-A72D-6F50BAE4DF56}"/>
              </a:ext>
            </a:extLst>
          </p:cNvPr>
          <p:cNvSpPr txBox="1"/>
          <p:nvPr/>
        </p:nvSpPr>
        <p:spPr>
          <a:xfrm>
            <a:off x="304800" y="317500"/>
            <a:ext cx="354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CC0DF-DB3E-419C-96F4-FCF5BEB4FD7C}"/>
              </a:ext>
            </a:extLst>
          </p:cNvPr>
          <p:cNvSpPr txBox="1"/>
          <p:nvPr/>
        </p:nvSpPr>
        <p:spPr>
          <a:xfrm>
            <a:off x="304800" y="1282700"/>
            <a:ext cx="1156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online system where student can be  know admission information all public university.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Building communication between the student and informer teachers.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provided to suggestion where is the best place of required student.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tracking university admission test and given there.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 our motive is to create a online place where student  can apply admission over all public university.  </a:t>
            </a:r>
          </a:p>
        </p:txBody>
      </p:sp>
    </p:spTree>
    <p:extLst>
      <p:ext uri="{BB962C8B-B14F-4D97-AF65-F5344CB8AC3E}">
        <p14:creationId xmlns:p14="http://schemas.microsoft.com/office/powerpoint/2010/main" val="225597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83738-100B-4AC0-9618-0731CC7A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7498" y="1245704"/>
            <a:ext cx="4377003" cy="5194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655B1B-E153-4F0F-BC6A-6045B2DE8D69}"/>
              </a:ext>
            </a:extLst>
          </p:cNvPr>
          <p:cNvSpPr txBox="1"/>
          <p:nvPr/>
        </p:nvSpPr>
        <p:spPr>
          <a:xfrm>
            <a:off x="381000" y="304800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485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4AB9F1-EE1B-44AD-8A7C-93E42AB3E440}"/>
              </a:ext>
            </a:extLst>
          </p:cNvPr>
          <p:cNvSpPr txBox="1"/>
          <p:nvPr/>
        </p:nvSpPr>
        <p:spPr>
          <a:xfrm>
            <a:off x="381000" y="304800"/>
            <a:ext cx="63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9D3F-1B6B-4A83-8D59-CCE09B3F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91" y="1421501"/>
            <a:ext cx="3538332" cy="4634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0956C-4528-42DE-8AFE-B50706802B61}"/>
              </a:ext>
            </a:extLst>
          </p:cNvPr>
          <p:cNvSpPr txBox="1"/>
          <p:nvPr/>
        </p:nvSpPr>
        <p:spPr>
          <a:xfrm>
            <a:off x="380999" y="1421502"/>
            <a:ext cx="139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2E7D-D006-493A-8D22-0B6E55E3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73" y="1328737"/>
            <a:ext cx="3332035" cy="4634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5DF5D-96E6-4402-9024-83B59AC12CC8}"/>
              </a:ext>
            </a:extLst>
          </p:cNvPr>
          <p:cNvSpPr txBox="1"/>
          <p:nvPr/>
        </p:nvSpPr>
        <p:spPr>
          <a:xfrm>
            <a:off x="6205182" y="1606168"/>
            <a:ext cx="139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10842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4AB9F1-EE1B-44AD-8A7C-93E42AB3E440}"/>
              </a:ext>
            </a:extLst>
          </p:cNvPr>
          <p:cNvSpPr txBox="1"/>
          <p:nvPr/>
        </p:nvSpPr>
        <p:spPr>
          <a:xfrm>
            <a:off x="381000" y="304800"/>
            <a:ext cx="63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9D3F-1B6B-4A83-8D59-CCE09B3F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7871" y="1421502"/>
            <a:ext cx="3237311" cy="4488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0956C-4528-42DE-8AFE-B50706802B61}"/>
              </a:ext>
            </a:extLst>
          </p:cNvPr>
          <p:cNvSpPr txBox="1"/>
          <p:nvPr/>
        </p:nvSpPr>
        <p:spPr>
          <a:xfrm>
            <a:off x="380999" y="1421502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Admission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2E7D-D006-493A-8D22-0B6E55E3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179" y="1328737"/>
            <a:ext cx="2907369" cy="4581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5DF5D-96E6-4402-9024-83B59AC12CC8}"/>
              </a:ext>
            </a:extLst>
          </p:cNvPr>
          <p:cNvSpPr txBox="1"/>
          <p:nvPr/>
        </p:nvSpPr>
        <p:spPr>
          <a:xfrm>
            <a:off x="6205182" y="1606168"/>
            <a:ext cx="184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Admission</a:t>
            </a:r>
          </a:p>
        </p:txBody>
      </p:sp>
    </p:spTree>
    <p:extLst>
      <p:ext uri="{BB962C8B-B14F-4D97-AF65-F5344CB8AC3E}">
        <p14:creationId xmlns:p14="http://schemas.microsoft.com/office/powerpoint/2010/main" val="323726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4AB9F1-EE1B-44AD-8A7C-93E42AB3E440}"/>
              </a:ext>
            </a:extLst>
          </p:cNvPr>
          <p:cNvSpPr txBox="1"/>
          <p:nvPr/>
        </p:nvSpPr>
        <p:spPr>
          <a:xfrm>
            <a:off x="381000" y="304800"/>
            <a:ext cx="63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9D3F-1B6B-4A83-8D59-CCE09B3F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383" y="1515404"/>
            <a:ext cx="2968487" cy="4381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0956C-4528-42DE-8AFE-B50706802B61}"/>
              </a:ext>
            </a:extLst>
          </p:cNvPr>
          <p:cNvSpPr txBox="1"/>
          <p:nvPr/>
        </p:nvSpPr>
        <p:spPr>
          <a:xfrm>
            <a:off x="380999" y="1421502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Admission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2E7D-D006-493A-8D22-0B6E55E3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179" y="1502793"/>
            <a:ext cx="2682082" cy="4381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5DF5D-96E6-4402-9024-83B59AC12CC8}"/>
              </a:ext>
            </a:extLst>
          </p:cNvPr>
          <p:cNvSpPr txBox="1"/>
          <p:nvPr/>
        </p:nvSpPr>
        <p:spPr>
          <a:xfrm>
            <a:off x="6096000" y="1606168"/>
            <a:ext cx="195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Previous Post</a:t>
            </a:r>
          </a:p>
        </p:txBody>
      </p:sp>
    </p:spTree>
    <p:extLst>
      <p:ext uri="{BB962C8B-B14F-4D97-AF65-F5344CB8AC3E}">
        <p14:creationId xmlns:p14="http://schemas.microsoft.com/office/powerpoint/2010/main" val="169949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4AB9F1-EE1B-44AD-8A7C-93E42AB3E440}"/>
              </a:ext>
            </a:extLst>
          </p:cNvPr>
          <p:cNvSpPr txBox="1"/>
          <p:nvPr/>
        </p:nvSpPr>
        <p:spPr>
          <a:xfrm>
            <a:off x="381000" y="304800"/>
            <a:ext cx="63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9D3F-1B6B-4A83-8D59-CCE09B3F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7340" y="1421502"/>
            <a:ext cx="3855538" cy="4992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0956C-4528-42DE-8AFE-B50706802B61}"/>
              </a:ext>
            </a:extLst>
          </p:cNvPr>
          <p:cNvSpPr txBox="1"/>
          <p:nvPr/>
        </p:nvSpPr>
        <p:spPr>
          <a:xfrm>
            <a:off x="435591" y="1421502"/>
            <a:ext cx="206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Update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2E7D-D006-493A-8D22-0B6E55E3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2035" y="1382593"/>
            <a:ext cx="3604591" cy="4992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5DF5D-96E6-4402-9024-83B59AC12CC8}"/>
              </a:ext>
            </a:extLst>
          </p:cNvPr>
          <p:cNvSpPr txBox="1"/>
          <p:nvPr/>
        </p:nvSpPr>
        <p:spPr>
          <a:xfrm>
            <a:off x="6205182" y="1606168"/>
            <a:ext cx="184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Profile</a:t>
            </a:r>
          </a:p>
        </p:txBody>
      </p:sp>
    </p:spTree>
    <p:extLst>
      <p:ext uri="{BB962C8B-B14F-4D97-AF65-F5344CB8AC3E}">
        <p14:creationId xmlns:p14="http://schemas.microsoft.com/office/powerpoint/2010/main" val="3411070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896</TotalTime>
  <Words>338</Words>
  <Application>Microsoft Office PowerPoint</Application>
  <PresentationFormat>Widescreen</PresentationFormat>
  <Paragraphs>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Laptop_Hp</dc:creator>
  <cp:lastModifiedBy>Laptop_Hp</cp:lastModifiedBy>
  <cp:revision>72</cp:revision>
  <dcterms:created xsi:type="dcterms:W3CDTF">2019-09-10T12:32:34Z</dcterms:created>
  <dcterms:modified xsi:type="dcterms:W3CDTF">2019-12-13T15:42:03Z</dcterms:modified>
</cp:coreProperties>
</file>